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87" r:id="rId2"/>
    <p:sldId id="256" r:id="rId3"/>
    <p:sldId id="289" r:id="rId4"/>
    <p:sldId id="290" r:id="rId5"/>
    <p:sldId id="291" r:id="rId6"/>
    <p:sldId id="292" r:id="rId7"/>
    <p:sldId id="293" r:id="rId8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67300" autoAdjust="0"/>
  </p:normalViewPr>
  <p:slideViewPr>
    <p:cSldViewPr>
      <p:cViewPr varScale="1">
        <p:scale>
          <a:sx n="114" d="100"/>
          <a:sy n="114" d="100"/>
        </p:scale>
        <p:origin x="-930" y="-9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376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BA158-9553-4474-8187-89768E7808D5}" type="datetimeFigureOut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BC7976-9705-4DD6-A173-03D6B669E0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5D6E86-DA84-4378-B8A8-53F0AAEC5E14}" type="datetimeFigureOut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55789D-9960-4BAC-BA5E-1A9D02C36B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FA55C-F792-47B8-9C64-CD0805E42E3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8DB03-AC53-4B05-A574-0C8FDBB9193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FA55C-F792-47B8-9C64-CD0805E42E3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842A-1968-4BE2-8C05-59D1D512700E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81ED-FCB1-4DF5-B94F-365861258A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777-D49E-46E8-ACD2-E20D9FBAFC70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BB06-9EBB-4878-837E-8A651D51E5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A57-6EE5-4463-82F0-406E1126FB77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2E1F-9320-40DD-9E2A-FD9569D544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8DD3-D6CF-4BBA-A488-9FBBC6D6C044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D1A4-21CC-485C-9D4D-CF9AB679D5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0936-C9B1-4628-9208-6442AE4E6946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8E61-B292-4334-9008-8F467A757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BFB9-8424-4B67-9828-352C3F8927E6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1ABE-7B39-4B7A-BF24-F0E4AF330F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E597-D39E-48F8-8201-C1670823AC95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325E-7905-4E0D-9335-A6DFE809F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FF0A-DBA9-4375-973C-BA200379BE3E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B52E-0AB1-4D26-B532-FC9855F3F5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76CD-57F4-482C-AFC5-AB9275B0E344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C215-FD83-4F81-992E-85E773CAF7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E79B-9EC0-4020-80D0-9B478D3654BD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BDA8-191F-4BBB-8567-5670509F81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C96F-7C4B-43F4-B26C-1EF6A4741AE2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8891-32F9-4237-8A31-D5496ABF17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BDCFEA-4AD2-4254-8EF1-5811BFD48C61}" type="datetime1">
              <a:rPr lang="pl-PL"/>
              <a:pPr>
                <a:defRPr/>
              </a:pPr>
              <a:t>2011-10-13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6B2FE-80DE-4679-81EC-D80C853CD6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63888" y="4221088"/>
            <a:ext cx="4320480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635896" y="4149080"/>
            <a:ext cx="4320480" cy="12241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l-PL" sz="3600" b="1" dirty="0" err="1" smtClean="0">
                <a:solidFill>
                  <a:schemeClr val="bg1"/>
                </a:solidFill>
              </a:rPr>
              <a:t>www.dolnyslask.pl</a:t>
            </a:r>
            <a:endParaRPr lang="pl-PL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00232" y="116632"/>
            <a:ext cx="6929486" cy="7200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INSYGNIA PRZEWODNICZĄCEGO SEJMIKU, MARSZAŁKA i RADNYCH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WOJEWÓDZTWA DOLNOŚLĄSKIEGO</a:t>
            </a:r>
            <a:endParaRPr lang="pl-PL" sz="1600" b="1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5085184"/>
            <a:ext cx="2808312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HERB</a:t>
            </a:r>
          </a:p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pic>
        <p:nvPicPr>
          <p:cNvPr id="1029" name="Picture 5" descr="C:\dyskD\UMWD-2\01-ProjektyGraficzne\2011-10-12-InsygniaSejmiku\robocze\siw_2010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268" y="1268760"/>
            <a:ext cx="105311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dyskD\UMWD-2\01-ProjektyGraficzne\2011-10-12-InsygniaSejmiku\robocze\siw_2010-4 kop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043182"/>
            <a:ext cx="3672408" cy="2321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3275856" y="5085184"/>
            <a:ext cx="2808312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FLAGA POZIOMA</a:t>
            </a:r>
          </a:p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156176" y="5085184"/>
            <a:ext cx="2808312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FLAGA PIONOWA</a:t>
            </a:r>
          </a:p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pic>
        <p:nvPicPr>
          <p:cNvPr id="11" name="Picture 2" descr="C:\dyskD\UMWD-2\SIW2009\Herb-new\SamH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204864"/>
            <a:ext cx="2151033" cy="2527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00232" y="116632"/>
            <a:ext cx="6929486" cy="7200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INSYGNIA PRZEWODNICZĄCEGO SEJMIKU, MARSZAŁKA i RADNYCH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WOJEWÓDZTWA DOLNOŚLĄSKIEGO</a:t>
            </a:r>
            <a:endParaRPr lang="pl-PL" sz="1600" b="1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32040" y="1556792"/>
            <a:ext cx="4104456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ŁAŃCUCH MARSZAŁKA</a:t>
            </a:r>
          </a:p>
          <a:p>
            <a:pPr algn="ctr"/>
            <a:r>
              <a:rPr lang="pl-PL" sz="1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pic>
        <p:nvPicPr>
          <p:cNvPr id="2050" name="Picture 2" descr="C:\dyskD\UMWD-2\01-ProjektyGraficzne\2011-10-12-InsygniaSejmiku\robocze\10 Łańcuch Marszał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60848"/>
            <a:ext cx="2856851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yskD\UMWD-2\01-ProjektyGraficzne\2011-10-12-InsygniaSejmiku\robocze\7 Łańcuch Przewodniczącego Sejmik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060848"/>
            <a:ext cx="2881387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323528" y="1556792"/>
            <a:ext cx="4248472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ŁAŃCUCH PRZEWODNICZĄCEGO SEJMIKU</a:t>
            </a:r>
          </a:p>
          <a:p>
            <a:pPr algn="ctr"/>
            <a:r>
              <a:rPr lang="pl-PL" sz="1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00232" y="116632"/>
            <a:ext cx="6929486" cy="7200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INSYGNIA PRZEWODNICZĄCEGO SEJMIKU, MARSZAŁKA i RADNYCH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WOJEWÓDZTWA DOLNOŚLĄSKIEGO</a:t>
            </a:r>
            <a:endParaRPr lang="pl-PL" sz="1600" b="1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347864" y="1124744"/>
            <a:ext cx="4248472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LASKA PRZEWODNICZĄCEGO SEJMIKU</a:t>
            </a:r>
          </a:p>
          <a:p>
            <a:pPr algn="ctr"/>
            <a:r>
              <a:rPr lang="pl-PL" sz="14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pic>
        <p:nvPicPr>
          <p:cNvPr id="3074" name="Picture 2" descr="C:\dyskD\UMWD-2\01-ProjektyGraficzne\2011-10-12-InsygniaSejmiku\robocze\6 Laska Przewodniczącego Sejmik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84784"/>
            <a:ext cx="783885" cy="5201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yskD\UMWD-2\01-ProjektyGraficzne\2011-10-12-InsygniaSejmiku\robocze\6 Laska Przewodniczącego Sejmiku kop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3600400" cy="4407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00232" y="116632"/>
            <a:ext cx="6929486" cy="7200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INSYGNIA PRZEWODNICZĄCEGO SEJMIKU, MARSZAŁKA i RADNYCH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WOJEWÓDZTWA DOLNOŚLĄSKIEGO</a:t>
            </a:r>
            <a:endParaRPr lang="pl-PL" sz="1600" b="1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1484784"/>
            <a:ext cx="9144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ODZNAKA </a:t>
            </a:r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RADNEGO</a:t>
            </a:r>
            <a:endParaRPr lang="pl-PL" sz="20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pl-PL" sz="20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pic>
        <p:nvPicPr>
          <p:cNvPr id="4098" name="Picture 2" descr="C:\dyskD\UMWD-2\01-ProjektyGraficzne\2011-10-12-InsygniaSejmiku\robocze\RozetaodznakiRadnyWo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880"/>
            <a:ext cx="4109151" cy="4039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00232" y="116632"/>
            <a:ext cx="6929486" cy="7200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INSYGNIA PRZEWODNICZĄCEGO SEJMIKU, MARSZAŁKA i RADNYCH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WOJEWÓDZTWA DOLNOŚLĄSKIEGO</a:t>
            </a:r>
            <a:endParaRPr lang="pl-PL" sz="1600" b="1" dirty="0"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1700808"/>
            <a:ext cx="4572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16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PIECZĘĆ PRZEWODNICZĄCEGO SEJMIKU</a:t>
            </a:r>
          </a:p>
          <a:p>
            <a:pPr algn="ctr"/>
            <a:r>
              <a:rPr lang="pl-PL" sz="16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  <p:pic>
        <p:nvPicPr>
          <p:cNvPr id="5122" name="Picture 2" descr="C:\dyskD\UMWD-2\01-ProjektyGraficzne\2011-10-12-InsygniaSejmiku\robocze\3 Pieczęć Przewodniczącego Sejmik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3913188" cy="345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dyskD\UMWD-2\01-ProjektyGraficzne\2011-10-12-InsygniaSejmiku\robocze\4 Pieczęć Marszał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36912"/>
            <a:ext cx="3867150" cy="354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4572000" y="1700808"/>
            <a:ext cx="457200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l-PL" sz="16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PIECZĘĆ MARSZAŁKA</a:t>
            </a:r>
          </a:p>
          <a:p>
            <a:pPr algn="ctr"/>
            <a:r>
              <a:rPr lang="pl-PL" sz="16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WOJEWÓDZTWA DOLNOŚLĄSKIEGO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63888" y="4221088"/>
            <a:ext cx="4320480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635896" y="4149080"/>
            <a:ext cx="4320480" cy="12241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l-PL" sz="3600" b="1" dirty="0" err="1" smtClean="0">
                <a:solidFill>
                  <a:schemeClr val="bg1"/>
                </a:solidFill>
              </a:rPr>
              <a:t>www.dolnyslask.pl</a:t>
            </a:r>
            <a:endParaRPr lang="pl-PL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W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3827</TotalTime>
  <Words>92</Words>
  <Application>Microsoft Office PowerPoint</Application>
  <PresentationFormat>Pokaz na ekranie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UMWD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Company>SONIK &amp; SONIK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</dc:creator>
  <cp:lastModifiedBy>mdzwonek</cp:lastModifiedBy>
  <cp:revision>365</cp:revision>
  <dcterms:created xsi:type="dcterms:W3CDTF">2009-02-11T21:52:18Z</dcterms:created>
  <dcterms:modified xsi:type="dcterms:W3CDTF">2011-10-13T09:35:06Z</dcterms:modified>
</cp:coreProperties>
</file>