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7CE84F3-28C3-443E-9E96-99CF82512B78}" styleName="Styl ciemny 1 — Ak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85" autoAdjust="0"/>
    <p:restoredTop sz="67300" autoAdjust="0"/>
  </p:normalViewPr>
  <p:slideViewPr>
    <p:cSldViewPr>
      <p:cViewPr varScale="1">
        <p:scale>
          <a:sx n="107" d="100"/>
          <a:sy n="107" d="100"/>
        </p:scale>
        <p:origin x="-96" y="-138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376" y="-90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8BA158-9553-4474-8187-89768E7808D5}" type="datetimeFigureOut">
              <a:rPr lang="pl-PL"/>
              <a:pPr>
                <a:defRPr/>
              </a:pPr>
              <a:t>2012-10-11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1BC7976-9705-4DD6-A173-03D6B669E0A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5D6E86-DA84-4378-B8A8-53F0AAEC5E14}" type="datetimeFigureOut">
              <a:rPr lang="pl-PL"/>
              <a:pPr>
                <a:defRPr/>
              </a:pPr>
              <a:t>2012-10-11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55789D-9960-4BAC-BA5E-1A9D02C36B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D8DB03-AC53-4B05-A574-0C8FDBB9193F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D8DB03-AC53-4B05-A574-0C8FDBB9193F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9842A-1968-4BE2-8C05-59D1D512700E}" type="datetime1">
              <a:rPr lang="pl-PL"/>
              <a:pPr>
                <a:defRPr/>
              </a:pPr>
              <a:t>2012-10-11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381ED-FCB1-4DF5-B94F-365861258A3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8A777-D49E-46E8-ACD2-E20D9FBAFC70}" type="datetime1">
              <a:rPr lang="pl-PL"/>
              <a:pPr>
                <a:defRPr/>
              </a:pPr>
              <a:t>2012-10-11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0BB06-9EBB-4878-837E-8A651D51E5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1FA57-6EE5-4463-82F0-406E1126FB77}" type="datetime1">
              <a:rPr lang="pl-PL"/>
              <a:pPr>
                <a:defRPr/>
              </a:pPr>
              <a:t>2012-10-11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32E1F-9320-40DD-9E2A-FD9569D544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Arial" pitchFamily="34" charset="0"/>
              <a:buChar char="•"/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98DD3-D6CF-4BBA-A488-9FBBC6D6C044}" type="datetime1">
              <a:rPr lang="pl-PL"/>
              <a:pPr>
                <a:defRPr/>
              </a:pPr>
              <a:t>2012-10-11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D1A4-21CC-485C-9D4D-CF9AB679D5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B0936-C9B1-4628-9208-6442AE4E6946}" type="datetime1">
              <a:rPr lang="pl-PL"/>
              <a:pPr>
                <a:defRPr/>
              </a:pPr>
              <a:t>2012-10-11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B8E61-B292-4334-9008-8F467A7574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1BFB9-8424-4B67-9828-352C3F8927E6}" type="datetime1">
              <a:rPr lang="pl-PL"/>
              <a:pPr>
                <a:defRPr/>
              </a:pPr>
              <a:t>2012-10-11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71ABE-7B39-4B7A-BF24-F0E4AF330F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8E597-D39E-48F8-8201-C1670823AC95}" type="datetime1">
              <a:rPr lang="pl-PL"/>
              <a:pPr>
                <a:defRPr/>
              </a:pPr>
              <a:t>2012-10-11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7325E-7905-4E0D-9335-A6DFE809F42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CFF0A-DBA9-4375-973C-BA200379BE3E}" type="datetime1">
              <a:rPr lang="pl-PL"/>
              <a:pPr>
                <a:defRPr/>
              </a:pPr>
              <a:t>2012-10-11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4B52E-0AB1-4D26-B532-FC9855F3F5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076CD-57F4-482C-AFC5-AB9275B0E344}" type="datetime1">
              <a:rPr lang="pl-PL"/>
              <a:pPr>
                <a:defRPr/>
              </a:pPr>
              <a:t>2012-10-11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CC215-FD83-4F81-992E-85E773CAF70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EE79B-9EC0-4020-80D0-9B478D3654BD}" type="datetime1">
              <a:rPr lang="pl-PL"/>
              <a:pPr>
                <a:defRPr/>
              </a:pPr>
              <a:t>2012-10-11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BDA8-191F-4BBB-8567-5670509F81F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6C96F-7C4B-43F4-B26C-1EF6A4741AE2}" type="datetime1">
              <a:rPr lang="pl-PL"/>
              <a:pPr>
                <a:defRPr/>
              </a:pPr>
              <a:t>2012-10-11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38891-32F9-4237-8A31-D5496ABF178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BDCFEA-4AD2-4254-8EF1-5811BFD48C61}" type="datetime1">
              <a:rPr lang="pl-PL"/>
              <a:pPr>
                <a:defRPr/>
              </a:pPr>
              <a:t>2012-10-11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76B2FE-80DE-4679-81EC-D80C853CD68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1115616" y="-99392"/>
            <a:ext cx="8229600" cy="1143000"/>
          </a:xfrm>
        </p:spPr>
        <p:txBody>
          <a:bodyPr/>
          <a:lstStyle/>
          <a:p>
            <a:r>
              <a:rPr lang="pl-PL" sz="2400" b="1" dirty="0" smtClean="0"/>
              <a:t>MIECZYSŁAW PIOTROWSKI „DUCIN”</a:t>
            </a:r>
            <a:endParaRPr lang="pl-PL" sz="2400" b="1" dirty="0"/>
          </a:p>
        </p:txBody>
      </p:sp>
      <p:pic>
        <p:nvPicPr>
          <p:cNvPr id="6" name="Symbol zastępczy zawartości 5" descr="Obraz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915816" y="1124744"/>
            <a:ext cx="3312368" cy="4267505"/>
          </a:xfrm>
        </p:spPr>
      </p:pic>
      <p:sp>
        <p:nvSpPr>
          <p:cNvPr id="5" name="Tytuł 13"/>
          <p:cNvSpPr txBox="1">
            <a:spLocks/>
          </p:cNvSpPr>
          <p:nvPr/>
        </p:nvSpPr>
        <p:spPr bwMode="auto">
          <a:xfrm>
            <a:off x="457200" y="55172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LAUREAT DOLNOŚLĄSKIEJ NAGRODY KULTURALNEJ „SILESIA” </a:t>
            </a:r>
            <a:b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</a:t>
            </a:r>
            <a:r>
              <a:rPr kumimoji="0" lang="pl-PL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ROKU 2012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CC215-FD83-4F81-992E-85E773CAF70A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CC215-FD83-4F81-992E-85E773CAF70A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CC215-FD83-4F81-992E-85E773CAF70A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CC215-FD83-4F81-992E-85E773CAF70A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CC215-FD83-4F81-992E-85E773CAF70A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1115616" y="-99392"/>
            <a:ext cx="8229600" cy="1143000"/>
          </a:xfrm>
        </p:spPr>
        <p:txBody>
          <a:bodyPr/>
          <a:lstStyle/>
          <a:p>
            <a:r>
              <a:rPr lang="pl-PL" sz="2400" b="1" dirty="0" smtClean="0"/>
              <a:t>MIECZYSŁAW PIOTROWSKI „DUCIN”</a:t>
            </a:r>
            <a:endParaRPr lang="pl-PL" sz="2400" b="1" dirty="0"/>
          </a:p>
        </p:txBody>
      </p:sp>
      <p:pic>
        <p:nvPicPr>
          <p:cNvPr id="6" name="Symbol zastępczy zawartości 5" descr="Obraz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915816" y="1124744"/>
            <a:ext cx="3312368" cy="4267505"/>
          </a:xfrm>
        </p:spPr>
      </p:pic>
      <p:sp>
        <p:nvSpPr>
          <p:cNvPr id="5" name="Tytuł 13"/>
          <p:cNvSpPr txBox="1">
            <a:spLocks/>
          </p:cNvSpPr>
          <p:nvPr/>
        </p:nvSpPr>
        <p:spPr bwMode="auto">
          <a:xfrm>
            <a:off x="457200" y="55172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LAUREAT DOLNOŚLĄSKIEJ NAGRODY KULTURALNEJ „SILESIA” </a:t>
            </a:r>
            <a:b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</a:t>
            </a:r>
            <a:r>
              <a:rPr kumimoji="0" lang="pl-PL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ROKU 2012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DD1A4-21CC-485C-9D4D-CF9AB679D548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CC215-FD83-4F81-992E-85E773CAF70A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CC215-FD83-4F81-992E-85E773CAF70A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CC215-FD83-4F81-992E-85E773CAF70A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CC215-FD83-4F81-992E-85E773CAF70A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CC215-FD83-4F81-992E-85E773CAF70A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CC215-FD83-4F81-992E-85E773CAF70A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CC215-FD83-4F81-992E-85E773CAF70A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WD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>
          <a:defRPr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4550</TotalTime>
  <Words>39</Words>
  <Application>Microsoft Office PowerPoint</Application>
  <PresentationFormat>Pokaz na ekranie (4:3)</PresentationFormat>
  <Paragraphs>19</Paragraphs>
  <Slides>15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UMWD</vt:lpstr>
      <vt:lpstr>MIECZYSŁAW PIOTROWSKI „DUCIN”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MIECZYSŁAW PIOTROWSKI „DUCIN”</vt:lpstr>
    </vt:vector>
  </TitlesOfParts>
  <Company>SONIK &amp; SONIK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</dc:creator>
  <cp:lastModifiedBy>tjuskowiak</cp:lastModifiedBy>
  <cp:revision>443</cp:revision>
  <dcterms:created xsi:type="dcterms:W3CDTF">2009-02-11T21:52:18Z</dcterms:created>
  <dcterms:modified xsi:type="dcterms:W3CDTF">2012-10-11T12:09:36Z</dcterms:modified>
</cp:coreProperties>
</file>